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4" r:id="rId2"/>
    <p:sldId id="268" r:id="rId3"/>
    <p:sldId id="267" r:id="rId4"/>
    <p:sldId id="266" r:id="rId5"/>
    <p:sldId id="269" r:id="rId6"/>
    <p:sldId id="265" r:id="rId7"/>
    <p:sldId id="274" r:id="rId8"/>
    <p:sldId id="270" r:id="rId9"/>
    <p:sldId id="276" r:id="rId10"/>
    <p:sldId id="275" r:id="rId11"/>
    <p:sldId id="256" r:id="rId12"/>
    <p:sldId id="278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700046-9AED-4F87-B494-CD434432878F}" v="7" dt="2023-06-12T17:06:01.3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4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6518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5043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826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4754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224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879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1157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57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2319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313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3985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429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font, screenshot, diagram&#10;&#10;Description automatically generated">
            <a:extLst>
              <a:ext uri="{FF2B5EF4-FFF2-40B4-BE49-F238E27FC236}">
                <a16:creationId xmlns:a16="http://schemas.microsoft.com/office/drawing/2014/main" id="{59149C9B-EBB3-FF70-9051-04D94BCFD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47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7B705C44-A4C2-D12A-30B8-B5A521D62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22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screenshot, font, software&#10;&#10;Description automatically generated">
            <a:extLst>
              <a:ext uri="{FF2B5EF4-FFF2-40B4-BE49-F238E27FC236}">
                <a16:creationId xmlns:a16="http://schemas.microsoft.com/office/drawing/2014/main" id="{85C4FD99-3020-04AB-F96F-7D322B9DF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562"/>
            <a:ext cx="9144000" cy="646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988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ap, diagram, font&#10;&#10;Description automatically generated">
            <a:extLst>
              <a:ext uri="{FF2B5EF4-FFF2-40B4-BE49-F238E27FC236}">
                <a16:creationId xmlns:a16="http://schemas.microsoft.com/office/drawing/2014/main" id="{DDEA8D7D-C95B-9833-9761-0A64180E1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12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font, document&#10;&#10;Description automatically generated">
            <a:extLst>
              <a:ext uri="{FF2B5EF4-FFF2-40B4-BE49-F238E27FC236}">
                <a16:creationId xmlns:a16="http://schemas.microsoft.com/office/drawing/2014/main" id="{C5636145-B649-690A-4984-EFB4C4AB7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443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circle&#10;&#10;Description automatically generated">
            <a:extLst>
              <a:ext uri="{FF2B5EF4-FFF2-40B4-BE49-F238E27FC236}">
                <a16:creationId xmlns:a16="http://schemas.microsoft.com/office/drawing/2014/main" id="{FFE7F5D8-80FD-8565-FA73-972F7FABD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934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6D0A2A9F-926B-A514-02B6-E98FEFA38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53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6AF2988-FAF3-A294-F6E3-86DB447A6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00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map&#10;&#10;Description automatically generated with medium confidence">
            <a:extLst>
              <a:ext uri="{FF2B5EF4-FFF2-40B4-BE49-F238E27FC236}">
                <a16:creationId xmlns:a16="http://schemas.microsoft.com/office/drawing/2014/main" id="{BF263C2D-1DFE-00A6-022C-C2F13FDFC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66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graph&#10;&#10;Description automatically generated with low confidence">
            <a:extLst>
              <a:ext uri="{FF2B5EF4-FFF2-40B4-BE49-F238E27FC236}">
                <a16:creationId xmlns:a16="http://schemas.microsoft.com/office/drawing/2014/main" id="{9418B0B4-EDA0-B9BE-7E16-BF3E8E005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52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74EB7871-0D13-1012-0FF6-B2871B9DA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60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map, font&#10;&#10;Description automatically generated">
            <a:extLst>
              <a:ext uri="{FF2B5EF4-FFF2-40B4-BE49-F238E27FC236}">
                <a16:creationId xmlns:a16="http://schemas.microsoft.com/office/drawing/2014/main" id="{C10574D3-E49B-0EFB-422E-A508F49B0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09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</TotalTime>
  <Words>0</Words>
  <Application>Microsoft Office PowerPoint</Application>
  <PresentationFormat>On-screen Show (4:3)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Jacqueline Clay</dc:creator>
  <cp:lastModifiedBy>Jacqueline Clay</cp:lastModifiedBy>
  <cp:revision>6</cp:revision>
  <dcterms:created xsi:type="dcterms:W3CDTF">2023-06-12T15:51:46Z</dcterms:created>
  <dcterms:modified xsi:type="dcterms:W3CDTF">2023-07-20T09:04:53Z</dcterms:modified>
</cp:coreProperties>
</file>